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71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7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57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0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7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64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7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95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2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08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08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78" y="967264"/>
            <a:ext cx="3925590" cy="48608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3946" y="-82383"/>
            <a:ext cx="71693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Архангельское, ул. Центральная, дома 4, 5, 6, 7 </a:t>
            </a:r>
            <a:r>
              <a:rPr lang="ru-RU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2й вариант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распределить между МКД территорию с сараями и гаражами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934575" y="851338"/>
            <a:ext cx="408989" cy="3329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557132" y="769248"/>
            <a:ext cx="754886" cy="738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563" y="1138580"/>
            <a:ext cx="3956113" cy="522994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821382" y="6250094"/>
            <a:ext cx="6973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419437" y="769248"/>
            <a:ext cx="924128" cy="1627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061172" y="769248"/>
            <a:ext cx="1282392" cy="3035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8560915" y="1923029"/>
            <a:ext cx="3058016" cy="3429649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 rot="17748077">
            <a:off x="6194558" y="3268576"/>
            <a:ext cx="1882586" cy="2123089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2996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2023-11-23T10:10:25Z</dcterms:created>
  <dcterms:modified xsi:type="dcterms:W3CDTF">2023-11-23T10:11:50Z</dcterms:modified>
</cp:coreProperties>
</file>